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media/image4.jpg" ContentType="image/png"/>
  <Override PartName="/ppt/comments/comment4.xml" ContentType="application/vnd.openxmlformats-officedocument.presentationml.comments+xml"/>
  <Override PartName="/ppt/media/image5.jpg" ContentType="image/png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media/image11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3" r:id="rId8"/>
    <p:sldId id="262" r:id="rId9"/>
    <p:sldId id="264" r:id="rId1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oužívateľ systému Windows" initials="PsW" lastIdx="7" clrIdx="0">
    <p:extLst>
      <p:ext uri="{19B8F6BF-5375-455C-9EA6-DF929625EA0E}">
        <p15:presenceInfo xmlns:p15="http://schemas.microsoft.com/office/powerpoint/2012/main" userId="Používateľ systému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2-09T08:47:36.769" idx="1">
    <p:pos x="10" y="10"/>
    <p:text>FG v našej škole v minulosti a teraz</p:text>
    <p:extLst>
      <p:ext uri="{C676402C-5697-4E1C-873F-D02D1690AC5C}">
        <p15:threadingInfo xmlns:p15="http://schemas.microsoft.com/office/powerpoint/2012/main" timeZoneBias="-60"/>
      </p:ext>
    </p:extLst>
  </p:cm>
  <p:cm authorId="1" dt="2020-12-09T16:40:44.768" idx="7">
    <p:pos x="146" y="146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2-09T08:48:32.551" idx="2">
    <p:pos x="10" y="10"/>
    <p:text>Príležitosť zlepšiť FG pedagógov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2-09T08:49:20.408" idx="3">
    <p:pos x="10" y="10"/>
    <p:text>1.seminár Real strategy Finančná sloboda s Ing. Heidlasovou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2-09T08:49:58.772" idx="4">
    <p:pos x="10" y="10"/>
    <p:text>2.seminár online s Ing.Heidlasovou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2-09T08:50:22.504" idx="5">
    <p:pos x="10" y="10"/>
    <p:text>malý projekt Obchodík pre deti  tím učiteľov : Démuthová, Mikuš, Kramárová M, J, Paksi, Košíková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2-09T08:54:15.539" idx="6">
    <p:pos x="10" y="10"/>
    <p:text>2.projekt pre deti tím: Kramárová M., Fajerová</p:text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65C5-EEEB-4BB4-BAA0-E01574C85147}" type="datetimeFigureOut">
              <a:rPr lang="sk-SK" smtClean="0"/>
              <a:t>13. 12. 2020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95144-C338-4F9A-83A1-028344EA9E3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5007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65C5-EEEB-4BB4-BAA0-E01574C85147}" type="datetimeFigureOut">
              <a:rPr lang="sk-SK" smtClean="0"/>
              <a:t>13. 12. 2020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95144-C338-4F9A-83A1-028344EA9E3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59635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65C5-EEEB-4BB4-BAA0-E01574C85147}" type="datetimeFigureOut">
              <a:rPr lang="sk-SK" smtClean="0"/>
              <a:t>13. 12. 2020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95144-C338-4F9A-83A1-028344EA9E3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28232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65C5-EEEB-4BB4-BAA0-E01574C85147}" type="datetimeFigureOut">
              <a:rPr lang="sk-SK" smtClean="0"/>
              <a:t>13. 12. 2020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95144-C338-4F9A-83A1-028344EA9E3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59298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65C5-EEEB-4BB4-BAA0-E01574C85147}" type="datetimeFigureOut">
              <a:rPr lang="sk-SK" smtClean="0"/>
              <a:t>13. 12. 2020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95144-C338-4F9A-83A1-028344EA9E3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32699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65C5-EEEB-4BB4-BAA0-E01574C85147}" type="datetimeFigureOut">
              <a:rPr lang="sk-SK" smtClean="0"/>
              <a:t>13. 12. 2020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95144-C338-4F9A-83A1-028344EA9E3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8757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65C5-EEEB-4BB4-BAA0-E01574C85147}" type="datetimeFigureOut">
              <a:rPr lang="sk-SK" smtClean="0"/>
              <a:t>13. 12. 2020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95144-C338-4F9A-83A1-028344EA9E3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6587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65C5-EEEB-4BB4-BAA0-E01574C85147}" type="datetimeFigureOut">
              <a:rPr lang="sk-SK" smtClean="0"/>
              <a:t>13. 12. 2020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95144-C338-4F9A-83A1-028344EA9E3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0127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65C5-EEEB-4BB4-BAA0-E01574C85147}" type="datetimeFigureOut">
              <a:rPr lang="sk-SK" smtClean="0"/>
              <a:t>13. 12. 2020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95144-C338-4F9A-83A1-028344EA9E3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34916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65C5-EEEB-4BB4-BAA0-E01574C85147}" type="datetimeFigureOut">
              <a:rPr lang="sk-SK" smtClean="0"/>
              <a:t>13. 12. 2020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95144-C338-4F9A-83A1-028344EA9E3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40262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65C5-EEEB-4BB4-BAA0-E01574C85147}" type="datetimeFigureOut">
              <a:rPr lang="sk-SK" smtClean="0"/>
              <a:t>13. 12. 2020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95144-C338-4F9A-83A1-028344EA9E3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89513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B65C5-EEEB-4BB4-BAA0-E01574C85147}" type="datetimeFigureOut">
              <a:rPr lang="sk-SK" smtClean="0"/>
              <a:t>13. 12. 2020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95144-C338-4F9A-83A1-028344EA9E3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03472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6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k-SK" sz="9600" b="1" dirty="0" smtClean="0"/>
              <a:t>RYTIERI ZOCELENÍ KORONOU</a:t>
            </a:r>
            <a:endParaRPr lang="sk-SK" sz="96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sk-SK" dirty="0" smtClean="0"/>
          </a:p>
          <a:p>
            <a:endParaRPr lang="sk-SK" dirty="0"/>
          </a:p>
          <a:p>
            <a:r>
              <a:rPr lang="sk-SK" dirty="0" smtClean="0"/>
              <a:t> </a:t>
            </a:r>
            <a:r>
              <a:rPr lang="sk-SK" sz="2800" b="1" dirty="0" smtClean="0"/>
              <a:t>SÚKROMNÁ ZŠ V NOVEJ DUBNICI</a:t>
            </a:r>
          </a:p>
          <a:p>
            <a:r>
              <a:rPr lang="sk-SK" sz="2800" b="1" dirty="0" smtClean="0"/>
              <a:t>PROJEKT FINANČNEJ GRAMOTNOSTI</a:t>
            </a:r>
          </a:p>
        </p:txBody>
      </p:sp>
    </p:spTree>
    <p:extLst>
      <p:ext uri="{BB962C8B-B14F-4D97-AF65-F5344CB8AC3E}">
        <p14:creationId xmlns:p14="http://schemas.microsoft.com/office/powerpoint/2010/main" val="428963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66" y="0"/>
            <a:ext cx="4847949" cy="6858000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402" y="0"/>
            <a:ext cx="48479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46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SEMINÁR  PRE DOSPELÝCH finančná sloboda</a:t>
            </a:r>
            <a:endParaRPr lang="sk-SK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42" y="1825625"/>
            <a:ext cx="9144116" cy="4351338"/>
          </a:xfrm>
        </p:spPr>
      </p:pic>
    </p:spTree>
    <p:extLst>
      <p:ext uri="{BB962C8B-B14F-4D97-AF65-F5344CB8AC3E}">
        <p14:creationId xmlns:p14="http://schemas.microsoft.com/office/powerpoint/2010/main" val="100469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SEMINÁR  ONLINE ZOOM</a:t>
            </a:r>
            <a:endParaRPr lang="sk-SK" dirty="0"/>
          </a:p>
        </p:txBody>
      </p:sp>
      <p:pic>
        <p:nvPicPr>
          <p:cNvPr id="5" name="Zástupný objekt pre obsah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6" b="276"/>
          <a:stretch/>
        </p:blipFill>
        <p:spPr>
          <a:xfrm>
            <a:off x="1619793" y="1690688"/>
            <a:ext cx="9078687" cy="473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OBCHODÍK</a:t>
            </a:r>
            <a:endParaRPr lang="sk-SK" dirty="0"/>
          </a:p>
        </p:txBody>
      </p:sp>
      <p:pic>
        <p:nvPicPr>
          <p:cNvPr id="5" name="Zástupný objekt pre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133" y="1690688"/>
            <a:ext cx="5801784" cy="4351338"/>
          </a:xfr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899" y="1453870"/>
            <a:ext cx="3617049" cy="511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87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KUCHÁRKA</a:t>
            </a:r>
            <a:endParaRPr lang="sk-SK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526" y="504314"/>
            <a:ext cx="4223656" cy="5974863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2076"/>
            <a:ext cx="3997597" cy="5344268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497" y="839985"/>
            <a:ext cx="3967117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65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9" y="739630"/>
            <a:ext cx="1304657" cy="95105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3600" dirty="0" smtClean="0"/>
              <a:t>                  </a:t>
            </a:r>
            <a:br>
              <a:rPr lang="sk-SK" sz="3600" dirty="0" smtClean="0"/>
            </a:br>
            <a:r>
              <a:rPr lang="sk-SK" sz="3600" dirty="0"/>
              <a:t> </a:t>
            </a:r>
            <a:r>
              <a:rPr lang="sk-SK" sz="3600" dirty="0" smtClean="0"/>
              <a:t>              </a:t>
            </a:r>
            <a:br>
              <a:rPr lang="sk-SK" sz="3600" dirty="0" smtClean="0"/>
            </a:br>
            <a:r>
              <a:rPr lang="sk-SK" sz="3600" dirty="0"/>
              <a:t> </a:t>
            </a:r>
            <a:r>
              <a:rPr lang="sk-SK" sz="3600" dirty="0" smtClean="0"/>
              <a:t>                     POZVÁNKA  </a:t>
            </a:r>
            <a:br>
              <a:rPr lang="sk-SK" sz="3600" dirty="0" smtClean="0"/>
            </a:br>
            <a:r>
              <a:rPr lang="sk-SK" sz="3600" dirty="0" smtClean="0"/>
              <a:t>                   KONFERENCIA  </a:t>
            </a:r>
            <a:r>
              <a:rPr lang="sk-SK" sz="3600" dirty="0"/>
              <a:t>RYTIERI  ZOCELENÍ  KORONOU</a:t>
            </a:r>
            <a:br>
              <a:rPr lang="sk-SK" sz="3600" dirty="0"/>
            </a:br>
            <a:endParaRPr lang="sk-SK" sz="3600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Program</a:t>
            </a:r>
            <a:endParaRPr lang="sk-SK" dirty="0"/>
          </a:p>
          <a:p>
            <a:pPr lvl="0"/>
            <a:r>
              <a:rPr lang="sk-SK" dirty="0"/>
              <a:t>Otvorenie</a:t>
            </a:r>
          </a:p>
          <a:p>
            <a:pPr lvl="0"/>
            <a:r>
              <a:rPr lang="sk-SK" dirty="0"/>
              <a:t>Prínos projektu Rytieri zocelení </a:t>
            </a:r>
            <a:r>
              <a:rPr lang="sk-SK" dirty="0" err="1"/>
              <a:t>Koronou</a:t>
            </a:r>
            <a:endParaRPr lang="sk-SK" dirty="0"/>
          </a:p>
          <a:p>
            <a:pPr lvl="0"/>
            <a:r>
              <a:rPr lang="sk-SK" dirty="0"/>
              <a:t>Cesta finančnej gramotnosti cez skúsenosti zo vzdelávania učiteľov </a:t>
            </a:r>
          </a:p>
          <a:p>
            <a:pPr marL="0" indent="0">
              <a:buNone/>
            </a:pPr>
            <a:r>
              <a:rPr lang="sk-SK" dirty="0" smtClean="0"/>
              <a:t>    hosť </a:t>
            </a:r>
            <a:r>
              <a:rPr lang="sk-SK" dirty="0"/>
              <a:t>Ing. Milada </a:t>
            </a:r>
            <a:r>
              <a:rPr lang="sk-SK" dirty="0" err="1"/>
              <a:t>Heidlasová</a:t>
            </a:r>
            <a:endParaRPr lang="sk-SK" dirty="0"/>
          </a:p>
          <a:p>
            <a:pPr lvl="0"/>
            <a:r>
              <a:rPr lang="sk-SK" dirty="0"/>
              <a:t>Obchodík </a:t>
            </a:r>
            <a:r>
              <a:rPr lang="sk-SK" dirty="0" err="1"/>
              <a:t>Živenka</a:t>
            </a:r>
            <a:r>
              <a:rPr lang="sk-SK" dirty="0"/>
              <a:t> realizovaný deťmi</a:t>
            </a:r>
          </a:p>
          <a:p>
            <a:pPr lvl="0"/>
            <a:r>
              <a:rPr lang="sk-SK" dirty="0"/>
              <a:t>Detská kuchárka s finančným rozpočtom</a:t>
            </a:r>
          </a:p>
          <a:p>
            <a:pPr lvl="0"/>
            <a:r>
              <a:rPr lang="sk-SK" dirty="0"/>
              <a:t>Rovesnícke vzdelávanie vo finančnej </a:t>
            </a:r>
            <a:r>
              <a:rPr lang="sk-SK" dirty="0" smtClean="0"/>
              <a:t>gramotnosti</a:t>
            </a:r>
          </a:p>
          <a:p>
            <a:pPr lvl="0"/>
            <a:r>
              <a:rPr lang="sk-SK" dirty="0" smtClean="0"/>
              <a:t>Vyhlásenie víťaza detského projektu v hodnote 100€</a:t>
            </a:r>
            <a:endParaRPr lang="sk-SK" dirty="0"/>
          </a:p>
          <a:p>
            <a:pPr lvl="0"/>
            <a:r>
              <a:rPr lang="sk-SK" dirty="0"/>
              <a:t>Diskusia</a:t>
            </a:r>
          </a:p>
          <a:p>
            <a:pPr lvl="0"/>
            <a:r>
              <a:rPr lang="sk-SK" dirty="0"/>
              <a:t>Záver</a:t>
            </a:r>
          </a:p>
          <a:p>
            <a:pPr marL="0" indent="0">
              <a:buNone/>
            </a:pPr>
            <a:r>
              <a:rPr lang="sk-SK" dirty="0"/>
              <a:t> </a:t>
            </a:r>
          </a:p>
          <a:p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472" y="2462348"/>
            <a:ext cx="3805647" cy="285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78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SÚŤAŽ  DOBRÝCH  NÁPADOV  DETÍ</a:t>
            </a:r>
            <a:endParaRPr lang="sk-SK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256" y="1571203"/>
            <a:ext cx="4156544" cy="5156167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74" y="1560058"/>
            <a:ext cx="6889749" cy="5167312"/>
          </a:xfrm>
          <a:prstGeom prst="rect">
            <a:avLst/>
          </a:prstGeom>
        </p:spPr>
      </p:pic>
      <p:sp>
        <p:nvSpPr>
          <p:cNvPr id="6" name="Tlačidlo akcie: Pomocník 5">
            <a:hlinkClick r:id="" action="ppaction://noaction" highlightClick="1"/>
          </p:cNvPr>
          <p:cNvSpPr/>
          <p:nvPr/>
        </p:nvSpPr>
        <p:spPr>
          <a:xfrm>
            <a:off x="9575074" y="365125"/>
            <a:ext cx="1042416" cy="104241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BlokTextu 7"/>
          <p:cNvSpPr txBox="1"/>
          <p:nvPr/>
        </p:nvSpPr>
        <p:spPr>
          <a:xfrm>
            <a:off x="1066801" y="1911927"/>
            <a:ext cx="476661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FF00"/>
                </a:solidFill>
              </a:rPr>
              <a:t>Víťazný nápad: Daniela Kováčová Centrum pre deti </a:t>
            </a:r>
            <a:r>
              <a:rPr lang="sk-SK" b="1" smtClean="0">
                <a:solidFill>
                  <a:srgbClr val="FFFF00"/>
                </a:solidFill>
              </a:rPr>
              <a:t>a rodiny</a:t>
            </a:r>
            <a:endParaRPr lang="sk-SK" b="1" dirty="0" smtClean="0">
              <a:solidFill>
                <a:srgbClr val="FFFF00"/>
              </a:solidFill>
            </a:endParaRPr>
          </a:p>
          <a:p>
            <a:endParaRPr lang="sk-SK" b="1" dirty="0">
              <a:solidFill>
                <a:srgbClr val="FFFF00"/>
              </a:solidFill>
            </a:endParaRPr>
          </a:p>
          <a:p>
            <a:r>
              <a:rPr lang="sk-SK" b="1" dirty="0">
                <a:solidFill>
                  <a:srgbClr val="FFFF00"/>
                </a:solidFill>
              </a:rPr>
              <a:t>Ja by som investovala 100 euro na kvalitný strojček na strihanie vlasov ,  Učím sa za kaderníčku , vzdelávanie mám momentálne dištančnou formou. Chýba mi prax. V CDR počas tejto ťažkej situácie- pandémie nie je možnosť chodiť po kaderníkoch.  Musíme sa chrániť a okrem toho u kaderníčky  by deti minuli veľa peňazí. Ja potrebujem prax a je tu veľa detí , ktoré potrebujú ostrihať.  Rada by som to spojila. Deti , ktoré by mali záujem sa dať ostrihať by mohli prispieť aj  z vreckového., aby sa naučili , že nie všetko je zadarmo. </a:t>
            </a:r>
          </a:p>
        </p:txBody>
      </p:sp>
    </p:spTree>
    <p:extLst>
      <p:ext uri="{BB962C8B-B14F-4D97-AF65-F5344CB8AC3E}">
        <p14:creationId xmlns:p14="http://schemas.microsoft.com/office/powerpoint/2010/main" val="68790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ĎAKUJEME  ZA  POZORNOSŤ</a:t>
            </a: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34" y="1787188"/>
            <a:ext cx="9788880" cy="4154384"/>
          </a:xfrm>
          <a:prstGeom prst="rect">
            <a:avLst/>
          </a:prstGeom>
        </p:spPr>
      </p:pic>
      <p:sp>
        <p:nvSpPr>
          <p:cNvPr id="6" name="Zástupný objekt pre obsah 5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01301"/>
          </a:xfrm>
        </p:spPr>
        <p:txBody>
          <a:bodyPr/>
          <a:lstStyle/>
          <a:p>
            <a:pPr marL="0" indent="0">
              <a:buNone/>
            </a:pPr>
            <a:r>
              <a:rPr lang="sk-SK" smtClean="0"/>
              <a:t>                                                                  ĎAKUJEME  </a:t>
            </a:r>
            <a:r>
              <a:rPr lang="sk-SK" dirty="0" smtClean="0"/>
              <a:t>ZA  POMOC</a:t>
            </a:r>
          </a:p>
          <a:p>
            <a:pPr marL="0" indent="0">
              <a:buNone/>
            </a:pPr>
            <a:r>
              <a:rPr lang="sk-SK" dirty="0" smtClean="0"/>
              <a:t>                                                                  ĎAKUJEME  ZA  PRÍLEŽITOSŤ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6722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177</Words>
  <Application>Microsoft Office PowerPoint</Application>
  <PresentationFormat>Širokouhlá</PresentationFormat>
  <Paragraphs>30</Paragraphs>
  <Slides>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Motív balíka Office</vt:lpstr>
      <vt:lpstr>RYTIERI ZOCELENÍ KORONOU</vt:lpstr>
      <vt:lpstr>Prezentácia programu PowerPoint</vt:lpstr>
      <vt:lpstr>SEMINÁR  PRE DOSPELÝCH finančná sloboda</vt:lpstr>
      <vt:lpstr>SEMINÁR  ONLINE ZOOM</vt:lpstr>
      <vt:lpstr>OBCHODÍK</vt:lpstr>
      <vt:lpstr>KUCHÁRKA</vt:lpstr>
      <vt:lpstr>                                                         POZVÁNKA                      KONFERENCIA  RYTIERI  ZOCELENÍ  KORONOU </vt:lpstr>
      <vt:lpstr>SÚŤAŽ  DOBRÝCH  NÁPADOV  DETÍ</vt:lpstr>
      <vt:lpstr>ĎAKUJEME  ZA  POZORNOSŤ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RYTIERI ZOCELENÍ KORONOU</dc:title>
  <dc:creator>Používateľ systému Windows</dc:creator>
  <cp:lastModifiedBy>Používateľ systému Windows</cp:lastModifiedBy>
  <cp:revision>24</cp:revision>
  <dcterms:created xsi:type="dcterms:W3CDTF">2020-12-07T17:50:19Z</dcterms:created>
  <dcterms:modified xsi:type="dcterms:W3CDTF">2020-12-13T09:56:26Z</dcterms:modified>
</cp:coreProperties>
</file>